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1" r:id="rId4"/>
    <p:sldId id="286" r:id="rId5"/>
    <p:sldId id="287" r:id="rId6"/>
    <p:sldId id="288" r:id="rId7"/>
    <p:sldId id="289" r:id="rId8"/>
    <p:sldId id="267" r:id="rId9"/>
    <p:sldId id="268" r:id="rId10"/>
    <p:sldId id="269" r:id="rId11"/>
    <p:sldId id="270" r:id="rId12"/>
    <p:sldId id="271" r:id="rId13"/>
    <p:sldId id="279" r:id="rId14"/>
    <p:sldId id="281" r:id="rId15"/>
    <p:sldId id="280" r:id="rId16"/>
    <p:sldId id="284" r:id="rId17"/>
    <p:sldId id="283" r:id="rId18"/>
    <p:sldId id="285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websearch/troubleshooter/3111061" TargetMode="External"/><Relationship Id="rId2" Type="http://schemas.openxmlformats.org/officeDocument/2006/relationships/hyperlink" Target="http://www.google.com/preferenc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preferences" TargetMode="External"/><Relationship Id="rId2" Type="http://schemas.openxmlformats.org/officeDocument/2006/relationships/hyperlink" Target="https://support.google.com/websearch/answer/144686?hl=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websearch/answer/51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s.ru/mobil_inet_and_tv/internet_comp/additionally_services/parent_control/" TargetMode="External"/><Relationship Id="rId2" Type="http://schemas.openxmlformats.org/officeDocument/2006/relationships/hyperlink" Target="http://samara.megafon.ru/tariffs/options/spetsialnye/detskiy_internet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apple.com/kb/HT1414?viewlocale=ru_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up-ib.ru/" TargetMode="External"/><Relationship Id="rId2" Type="http://schemas.openxmlformats.org/officeDocument/2006/relationships/hyperlink" Target="http://www.ligainternet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1_%D0%B8%D0%BD%D1%84%D0%BE%D1%80%D0%BC%D0%B0%D1%86%D0%B8%D0%B8,_%D0%B8%D0%BD%D1%84%D0%BE%D1%80%D0%BC%D0%B0%D1%86%D0%B8%D0%BE%D0%BD%D0%BD%D1%8B%D1%85_%D1%82%D0%B5%D1%85%D0%BD%D0%BE%D0%BB%D0%BE%D0%B3%D0%B8%D1%8F%D1%85_" TargetMode="External"/><Relationship Id="rId2" Type="http://schemas.openxmlformats.org/officeDocument/2006/relationships/hyperlink" Target="http://ru.wikipedia.org/wiki/%D0%9E_%D0%B7%D0%B0%D1%89%D0%B8%D1%82%D0%B5_%D0%B4%D0%B5%D1%82%D0%B5%D0%B9_%D0%BE%D1%82_%D0%B8%D0%BD%D1%84%D0%BE%D1%80%D0%BC%D0%B0%D1%86%D0%B8%D0%B8,_%D0%BF%D1%80%D0%B8%D1%87%D0%B8%D0%BD%D1%8F%D1%8E%D1%89%D0%B5%D0%B9_%D0%B2%D1%80%D0%B5%D0%B4_%D0%B8%D1%85_%D0%B7%D0%B4%D0%BE%D1%80%D0%BE%D0%B2%D1%8C%D1%8E_%D0%B8_%D1%80%D0%B0%D0%B7%D0%B2%D0%B8%D1%82%D0%B8%D1%8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4%D0%B5%D0%B4%D0%B5%D1%80%D0%B0%D0%BB%D1%8C%D0%BD%D1%8B%D0%B9_%D0%B7%D0%B0%D0%BA%D0%BE%D0%BD_%D0%A0%D0%BE%D1%81%D1%81%D0%B8%D0%B9%D1%81%D0%BA%D0%BE%D0%B9_%D0%A4%D0%B5%D0%B4%D0%B5%D1%80%D0%B0%D1%86%D0%B8%D0%B8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etionline.com/journal/" TargetMode="External"/><Relationship Id="rId2" Type="http://schemas.openxmlformats.org/officeDocument/2006/relationships/hyperlink" Target="http://detionline.com/helpline/abou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tionline.com/mts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etionlin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amily.yandex.ru/" TargetMode="External"/><Relationship Id="rId2" Type="http://schemas.openxmlformats.org/officeDocument/2006/relationships/hyperlink" Target="http://yandex.ru/cgi-bin/customize.p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eedback.yandex.ru/search" TargetMode="External"/><Relationship Id="rId2" Type="http://schemas.openxmlformats.org/officeDocument/2006/relationships/hyperlink" Target="http://yandex.ru/cgi-bin/customize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Свердловской области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Режевской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политехникум»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858180" cy="2643206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Основы безопасности в сети Интернет. Детальный обзор программ родительского контроля.</a:t>
            </a:r>
          </a:p>
          <a:p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Зайцева А.Р., педагог-психолог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г.Реж, 2018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ÐÐ°ÑÑÐ¸Ð½ÐºÐ¸ Ð¿Ð¾ Ð·Ð°Ð¿ÑÐ¾ÑÑ ÑÐ¾ÑÐ¾ ÑÐµÐ¶ÐµÐ²ÑÐºÐ¾Ð¹ Ð¿Ð¾Ð»Ð¸ÑÐµÑÐ½Ð¸ÐºÑÐ¼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1670" y="714357"/>
            <a:ext cx="4786345" cy="30718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Режим строгой фильтрации в системе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Перейдите на страницу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google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2"/>
              </a:rPr>
              <a:t>com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2"/>
              </a:rPr>
              <a:t>preferences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	разделе	«Безопасный	поиск»	установите	необходимые настройки.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Чтобы включить безопасный поиск, установите флажок «Не показывать непристойные результаты». После этого в результаты поиска не будут включаться картинки и видео сексуального характера, а также ссылки на ресурсы, где может быть размещен подобный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Нажмите кнопку «Сохранить» в нижней части страницы.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Примечание.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Вы хотите, чтобы какие-либо сайты или картинки не отображались в результатах поиска во время использования Вами фильтра,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3"/>
              </a:rPr>
              <a:t>отправьте соответствующий запрос в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3"/>
              </a:rPr>
              <a:t>Google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Чтобы другие пользователи компьютера не отключили режим строгой фильтрации без Вашего ведома, настройки безопасного поиска  можно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защитить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паролем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Перейдите на страницу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google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com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preferences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Включите безопасный поиск. Для этого установите флажок «Не показывать непристойные результаты».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Нажмите на ссылку «Включить защиту настроек Безопасного поиска» справа от этого флажка. Если Вы не вошли в свой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Вам будет предложено это сделать.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Нажмите «Включить защиту настроек Безопасного поиска».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этого откроется страница с подтверждением.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разблокировать настройки, выполните вышеперечисленные действия и нажмите на ссылку «Отключить защиту настроек Безопасного поиска».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Чтобы включить безопасный режим, выполните следующее: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нижней части любой страницы найдите раздел «Безопасность»  и нажмите кнопку раскрывающегося меню.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Выберите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.» или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.», чтобы включить или выключить эту функцию.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Обратите внимание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при включении 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безопасного режима также включается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Безопасный поиск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Google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который представляет собой аналогичный фильтр для Поиска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включить безопасный режим на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 защитить эти настройки паролем.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55479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заблокировать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безопасный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режим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Войдите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свой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YouTube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нижней части любой страницы найдите раздел «Безопасность»  и нажмите кнопку раскрывающегося меню.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Теперь  у  вас  должен  появиться в мню	дополнительный пункт, выбрав который вы зафиксируете безопасный режим в браузере.</a:t>
            </a:r>
          </a:p>
          <a:p>
            <a:pPr>
              <a:buNone/>
            </a:pP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отключить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безопасный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режим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 нижней  части  любой  страницы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нажмите  на надпись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Безопасность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вкл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.».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Выберите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Откл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.»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Если Вы заблокировали безопасный режим, потребуется подтвердить его отключение. Для этого нужно будет войти в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введя имя пользователя и пароль.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После входа в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нижней части страницы отключите безопасный режим.</a:t>
            </a:r>
            <a:endParaRPr lang="ru-RU" sz="3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Обратите внимание</a:t>
            </a:r>
            <a: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что при отключении безопасного режима также отключается Безопасный поиск 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Дополнительные компоненты контроля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 fontScale="55000" lnSpcReduction="20000"/>
          </a:bodyPr>
          <a:lstStyle/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Как назначить время, когда дети могут пользоваться компьютером: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Откройте раздел «Родительский контроль». Для этого нажмите кнопку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Пуск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выберите пункт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Панель управления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а затем в разделе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Учетные записи пользователей и семейная безопасность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щелкните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Установить родительский контроль для всех пользователей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Если отображается запрос на ввод пароля администратора или его подтверждения, укажите пароль или предоставьте подтверждение.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Выберите	учетную	запись,	для	которой	нужно	задать ограничение по времени.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	группе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Родительский	контроль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выберите	пункт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Включить, использовать текущие параметры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Выберите пункт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Ограничения по времени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	появившейся	сетке	выберите	и	перетащите	часы,	когда требуется разрешить или запретить доступ</a:t>
            </a:r>
            <a:r>
              <a:rPr lang="ru-RU" sz="3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Услуга «Родительский контроль» от операторов мобильной связи.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«Детский Интернет»	от компании Мегафон. </a:t>
            </a: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Услуга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Детский Интернет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оператора связи ОАО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МегаФон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предназначена для защиты детей дошкольного и младшего школьного возраста, которые могут случайно натолкнуться в сети  на  «запрещенные»  ресурсы,  а   не  ищут  их  целенаправленно.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Мощная	система фильтрации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Интернет-трафика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«Родительский контроль» от МТС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Услуга «Родительский контроль» позволяет ограничивать доступ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страницам, содержащим:</a:t>
            </a:r>
          </a:p>
          <a:p>
            <a:pPr lv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информацию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взрослых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азартные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нецензурную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лексику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экстремистские,	пропагандирующие	насилие	или	наркотики материалы.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Родительский контроль на мобильных устройствах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На примере  операционной системы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 устройстве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iPhone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iPod touch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На устройстве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iPhone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iPod touch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можно активировать ограничения доступа, которые также называют родительским контролем. Ограничения предотвращают использование определенных функций и программ.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Применение ограничений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Чтобы предотвратить доступ к определенным функциям или содержимому устройства, на нем можно включить и настроить ограничения.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715125"/>
          </a:xfrm>
        </p:spPr>
        <p:txBody>
          <a:bodyPr>
            <a:normAutofit fontScale="40000" lnSpcReduction="20000"/>
          </a:bodyPr>
          <a:lstStyle/>
          <a:p>
            <a:pPr marL="342900" lvl="2" indent="-342900"/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 indent="-342900"/>
            <a:r>
              <a:rPr lang="en-US" sz="5100" b="1" dirty="0" err="1" smtClean="0">
                <a:latin typeface="Times New Roman" pitchFamily="18" charset="0"/>
                <a:cs typeface="Times New Roman" pitchFamily="18" charset="0"/>
              </a:rPr>
              <a:t>Выберите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 smtClean="0">
                <a:latin typeface="Times New Roman" pitchFamily="18" charset="0"/>
                <a:cs typeface="Times New Roman" pitchFamily="18" charset="0"/>
              </a:rPr>
              <a:t>Настройки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5100" b="1" dirty="0" err="1" smtClean="0"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100" b="1" dirty="0" err="1" smtClean="0">
                <a:latin typeface="Times New Roman" pitchFamily="18" charset="0"/>
                <a:cs typeface="Times New Roman" pitchFamily="18" charset="0"/>
              </a:rPr>
              <a:t>Выберите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 smtClean="0">
                <a:latin typeface="Times New Roman" pitchFamily="18" charset="0"/>
                <a:cs typeface="Times New Roman" pitchFamily="18" charset="0"/>
              </a:rPr>
              <a:t>Ограничения</a:t>
            </a:r>
            <a:endParaRPr lang="ru-RU" sz="5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Нажмите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Включить ограничения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и введите пароль. Для изменения этих настроек и  отключения  ограничений  потребуется  ввести  пароль.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Примечание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. Если Вы забудете или потеряете пароль ограничений,  Вам  понадобится  выполнить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  <a:hlinkClick r:id="rId2"/>
              </a:rPr>
              <a:t>восстановление заводских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  <a:hlinkClick r:id="rId2"/>
              </a:rPr>
              <a:t>настроек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Можно ограничить доступ к следующим программам и функциям на устройстве: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Safari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 Камера (также отключает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FaceTime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FaceTime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iTunes Store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iBooks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Store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2, Установка программ, Удаление программ, Встроенные покупки,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Siri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AirDrop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Можно запретить доступ к определенным типам содержимого: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       Возрастной ценз (выберите страну в разделе возрастного ценза, чтобы к содержимому автоматически применялся соответствующий возрастной ценз для этого региона), Музыка и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подкасты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 Фильмы, Телешоу, Книги, Программы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App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Siri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Веб-сайты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. Кроме того, можно настроить время, по истечении которого будет необходимо ввести пароль для приобретения содержимого.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715148"/>
          </a:xfrm>
        </p:spPr>
        <p:txBody>
          <a:bodyPr>
            <a:normAutofit fontScale="55000" lnSpcReduction="20000"/>
          </a:bodyPr>
          <a:lstStyle/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Можно предотвратить изменение настроек конфиденциальности для различных служб и программ: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Службы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геолокации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Контакты, Календари, Напоминания, Фотографии, Доступ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Bluetooth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Микрофон,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Twitter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Реклама,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    Можно предотвратить изменение ряда настроек и учетных записей: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Учетные записи, Найти моих друзей, Статистика тарифа сотовой связи, Обновление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контента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Ограничение громкости.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Можно ограничить функции в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Game Center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Игры с нескольким участниками, Добавление друзей.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Дополнительная информация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Если на устройстве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отсутствует определенная программа или недоступна какая-либо функция, убедитесь, что не включены ограничения.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сопровождаться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следующими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признаками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	(например,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Safari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	«Камера»	или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FaceTime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	не отображается на экране «Домой».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Недоступна функция или служба (например,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Siri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службы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геолокации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Настройка	отсутствует	или	неактивна	(например,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Контакты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Календарь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iCloud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Twitter,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FaceTime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Полезные ссылки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Лига безопасного интернета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Лига безопасного интернета — крупнейшая и наиболее авторитетная в России организация, созданная для противодействия распространению опасного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 всемирной сети.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Group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IB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одна из ведущих международных компаний по предотвращению и расследованию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киберпреступлений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мошенничеств с использованием высоких технологий.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Центр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Безопасного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Интернета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посвящен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проблеме безопасной, корректной и  комфортной работы в Интернет. На сайте «Центр безопасного интернета в России» пользователи разной возрастной категории (дети, подростки,  взрослые) смогут найти для себя полезную информацию по теме «Как быть безопасными в Интернет».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Данный сайт рекомендован Уполномоченным при Президенте РФ по правам ребенка.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Закон от 29.12.2010г. № 436-ФЗ  «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  <a:hlinkClick r:id="rId2"/>
              </a:rPr>
              <a:t>О  защите  детей  от  информации,  причиняющей  вред  их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  <a:hlinkClick r:id="rId2"/>
              </a:rPr>
              <a:t>здоровью и развитию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Закон  от 27.07.2006г. № 149-ФЗ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  <a:hlinkClick r:id="rId3"/>
              </a:rPr>
              <a:t>«Об информации,  информационных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  <a:hlinkClick r:id="rId3"/>
              </a:rPr>
              <a:t>технологиях и о защите информации»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Закон от 28.07.2012г. №139-ФЗ </a:t>
            </a:r>
            <a:r>
              <a:rPr lang="ru-RU" sz="3000" u="sng" dirty="0" smtClean="0">
                <a:hlinkClick r:id="rId4" tooltip="Федеральный закон Российской Федерации"/>
              </a:rPr>
              <a:t>Федеральный закон Российской Федерации</a:t>
            </a:r>
            <a:r>
              <a:rPr lang="ru-RU" sz="3000" dirty="0" smtClean="0"/>
              <a:t>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«О внесении изменений в Федеральный закон «О защите детей от информации, причиняющей вред их здоровью и развитию»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Указ Президента РФ от 05.12.2016г. №646 «Об утверждении Доктрины информационной безопасности РФ»</a:t>
            </a:r>
          </a:p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Линия помощи «Дети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онлайн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»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телефонное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консультирование для детей и взрослых по проблемам безопасного использования интернета и мобильной связи.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Журнал «Дети в информационном обществе»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ежеквартальный научно-публицистический журнал, посвященный актуальным  вопросам влияния современных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инфокоммуникационных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технологий на образ жизни, воспитание и личностное становление подрастающих поколений.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Образовательно-выставочный проект «Дети в Интернете»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мероприятия, объединяющие в себе интерактивные выставки и серии обучающих уроков для младших школьников.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Внимание, Вы не одни!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Если Вы нуждаетесь в консультации специалиста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по вопросам безопасного использования Интернета или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если Ваш ребенок уже столкнулся с рисками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 Сети,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обратитесь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на линию помощи “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  <a:hlinkClick r:id="rId2"/>
              </a:rPr>
              <a:t>Дети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Онлайн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” по телефону: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8 800 25 000 15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(звонок по России бесплатный). На линии помощи профессиональную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психологическую и информационную поддержку оказывают психологи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факультета психологии МГУ имени М.В.Ломоносова и Фонда Развития Интернет.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Фильтрация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ограничение информации из Интернет и времени проведения за компьютером с помощью программ и сервисов «Родительского контроля».</a:t>
            </a:r>
            <a:endParaRPr 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7686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Родительский контроль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— комплекс правил и мер по предотвращению негативного воздействия сети интернет и компьютера на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подростка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7151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44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Перечень некоторых программ  для обеспечения  родительского контроля: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NetPolice</a:t>
            </a:r>
            <a:r>
              <a:rPr lang="ru-RU" sz="38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: программа для домашнего использования имеет 25 категорий сайтов для фильтрации, может блокировать работу различных </a:t>
            </a:r>
            <a:r>
              <a:rPr lang="ru-RU" sz="3800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мессенджеров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800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icq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msn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jabber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), загрузку файлов (аудио, видео, архивы).</a:t>
            </a:r>
          </a:p>
          <a:p>
            <a:pPr>
              <a:buNone/>
            </a:pPr>
            <a:r>
              <a:rPr lang="ru-RU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Kaspersky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Safe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Kids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кроме защиты компьютера от вирусов, спама и пр., обладает функцией "Родительский контроль", благодаря которой можно ограничивать доступ пользователя к сайтам и приложениям, в том числе и по времени.</a:t>
            </a:r>
          </a:p>
          <a:p>
            <a:pPr>
              <a:buNone/>
            </a:pPr>
            <a:r>
              <a:rPr lang="ru-RU" sz="3800" b="1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sz="38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Spy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: программу удобно использовать, чтобы узнать, чем заняты дети в отсутствие родителей.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Интернет-цензор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: она пускает пользователей только на заведомо безопасные ресурсы, список которых компания-разработчик регулярно обновляет.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KidRex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: безопасная для детей поисковая система.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KidsControl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: предназначена для контроля времени, которое ребенок проводит в интернете.</a:t>
            </a:r>
          </a:p>
          <a:p>
            <a:pPr>
              <a:buNone/>
            </a:pPr>
            <a:r>
              <a:rPr lang="ru-RU" sz="3800" b="1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KinderGate</a:t>
            </a:r>
            <a:r>
              <a:rPr lang="ru-RU" sz="38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 Родительский Контроль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800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контент-фильтр</a:t>
            </a:r>
            <a:r>
              <a:rPr lang="ru-RU" sz="38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, широко распространенный в российских школах и других образовательных учреждениях.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Учим 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подрост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 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раскрывать персональные данные в интернете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Угроз в сети, к сожалению, много. Только через доверительные беседы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подростком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предотвратить многие из них. Если говорить о персональных данных, то важно понимать и правильно их определять.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правило, это те данные, которые позволяют конкретно идентифицировать определенного человека (личность), собственно, если не вдаваться в букву закона.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несколько рекомендаций: </a:t>
            </a:r>
          </a:p>
          <a:p>
            <a:pPr marL="285750" indent="-2857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не раскрывать информацию о себе, стараться менять дату рождения, можно даже менять окончание фамилии-буквы;</a:t>
            </a:r>
          </a:p>
          <a:p>
            <a:pPr marL="285750" indent="-2857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поменьше выкладывать фото квартиры, членов семьи, поездок, по которым злоумышленник может определить ваше ближайшее окружение, уровень дохода и интересов.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подросток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уже достаточно взрослый – рассказываем про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фишинг</a:t>
            </a:r>
            <a:endParaRPr lang="ru-RU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Фишинг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это один из способов незаконного использования вашей банковской карты.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Объясните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подрост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при посещении неизвестного сайта необходимо обратить внимание на его написание в строчке браузера.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Создаем 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сложные пароли,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которые легко запомнить</a:t>
            </a:r>
            <a:r>
              <a:rPr lang="ru-RU" b="1" dirty="0" smtClean="0">
                <a:solidFill>
                  <a:srgbClr val="075E6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75E6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Много раз сотрудники служб безопасности банков, почтовых служб, социальных сетей и сервисов (самое распространенное), рассказывают своим клиентам, что им нужен сложный пароль, состоящий из не менее 9 символов, больших и маленьких букв, цифр.</a:t>
            </a:r>
          </a:p>
          <a:p>
            <a:pPr algn="just">
              <a:buNone/>
            </a:pPr>
            <a:r>
              <a:rPr lang="ru-RU" sz="26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Например, фраза "Все будет хорошо" слитно в английской раскладке с подчеркиванием и цифрой может выглядеть так  </a:t>
            </a:r>
            <a:r>
              <a:rPr lang="ru-RU" sz="26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600" b="1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dct,eltn</a:t>
            </a:r>
            <a:r>
              <a:rPr lang="ru-RU" sz="26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{jhjiJ_0«</a:t>
            </a:r>
          </a:p>
          <a:p>
            <a:pPr algn="just">
              <a:buNone/>
            </a:pPr>
            <a:r>
              <a:rPr lang="ru-RU" sz="2600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а другая фраза: </a:t>
            </a:r>
            <a:r>
              <a:rPr lang="ru-RU" sz="26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"Я тебя люблю", – "</a:t>
            </a:r>
            <a:r>
              <a:rPr lang="ru-RU" sz="2600" b="1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600" b="1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nt,Z</a:t>
            </a:r>
            <a:r>
              <a:rPr lang="ru-RU" sz="26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600" b="1" dirty="0" err="1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k.,k</a:t>
            </a:r>
            <a:r>
              <a:rPr lang="en-US" sz="26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b="1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". </a:t>
            </a:r>
            <a:endParaRPr lang="en-US" sz="2600" b="1" dirty="0" smtClean="0">
              <a:solidFill>
                <a:srgbClr val="2727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600" b="1" dirty="0" smtClean="0">
              <a:solidFill>
                <a:srgbClr val="2727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u="sng" dirty="0" smtClean="0">
                <a:solidFill>
                  <a:srgbClr val="27272B"/>
                </a:solidFill>
                <a:latin typeface="Times New Roman" pitchFamily="18" charset="0"/>
                <a:cs typeface="Times New Roman" pitchFamily="18" charset="0"/>
              </a:rPr>
              <a:t>И не забываем каждые 2-3 месяца его менять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Запомните еще одно важное правило и расскажите ребенку – никому не давать пароли от своих </a:t>
            </a:r>
            <a:r>
              <a:rPr lang="ru-RU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аккаунтов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Режим строгой фильтрации в системе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Яндекс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Перейдите по ссылке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yandex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cgi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  <a:hlinkClick r:id="rId2"/>
              </a:rPr>
              <a:t>bin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  <a:hlinkClick r:id="rId2"/>
              </a:rPr>
              <a:t>customize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  <a:hlinkClick r:id="rId2"/>
              </a:rPr>
              <a:t>pl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 разделе «Фильтрация страниц» выберете «Семейный поиск»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Нажмите «Сохранить и вернуться к поиску»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Воспользоваться интерфейсом «Семейного поиска» без использования настроек вы можете с помощью странички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  <a:hlinkClick r:id="rId3"/>
              </a:rPr>
              <a:t>family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yandex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 поиске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Яндекса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есть три режима фильтрации ресурсов «18+» — умеренный фильтр, семейный поиск и поиск без ограничений.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Умеренная фильтрация поиска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Яндекса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включенная по умолчанию, убирает из результатов сайты «для взрослых» по запросам, которые явно не направлены на поиск таких ресурсов.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Страницы, сайты и картинки фильтруются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Яндексом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автоматически.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Включая в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  <a:hlinkClick r:id="rId2"/>
              </a:rPr>
              <a:t>настройках поиска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режим «Семейный поиск» на том компьютере, которым пользуется ваш ребенок, Вы практически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полностью ограждаете его от мата и порнографии в результатах поиска.</a:t>
            </a:r>
          </a:p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емейный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поиск и умеренный фильтр достаточно надежно исключают нежелательный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из результатов поиска, однако иногда могут не срабатывать или ошибаться. Если в поиске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Яндекса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Вы увидите страницу «для взрослых» в режиме включенной фильтрации, пожалуйста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сообщите службе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Яндекса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ее адрес.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1350</Words>
  <PresentationFormat>Экран (4:3)</PresentationFormat>
  <Paragraphs>141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Государственное автономное профессиональное образовательное учреждение Свердловской области «Режевской политехникум»   </vt:lpstr>
      <vt:lpstr>Слайд 2</vt:lpstr>
      <vt:lpstr>Фильтрация, ограничение информации из Интернет и времени проведения за компьютером с помощью программ и сервисов «Родительского контроля».</vt:lpstr>
      <vt:lpstr>Слайд 4</vt:lpstr>
      <vt:lpstr>Слайд 5</vt:lpstr>
      <vt:lpstr>Слайд 6</vt:lpstr>
      <vt:lpstr>Слайд 7</vt:lpstr>
      <vt:lpstr>Режим строгой фильтрации в системе Яндекс: </vt:lpstr>
      <vt:lpstr>Слайд 9</vt:lpstr>
      <vt:lpstr>Режим строгой фильтрации в системе Google: </vt:lpstr>
      <vt:lpstr>Слайд 11</vt:lpstr>
      <vt:lpstr> Как включить безопасный режим на YouTube и защитить эти настройки паролем. </vt:lpstr>
      <vt:lpstr>Слайд 13</vt:lpstr>
      <vt:lpstr>Дополнительные компоненты контроля</vt:lpstr>
      <vt:lpstr> Услуга «Родительский контроль» от операторов мобильной связи. </vt:lpstr>
      <vt:lpstr>Родительский контроль на мобильных устройствах </vt:lpstr>
      <vt:lpstr>Слайд 17</vt:lpstr>
      <vt:lpstr>Слайд 18</vt:lpstr>
      <vt:lpstr>Полезные ссылки 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69</cp:revision>
  <dcterms:modified xsi:type="dcterms:W3CDTF">2018-10-26T09:57:07Z</dcterms:modified>
</cp:coreProperties>
</file>